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74" y="9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ED39-7CF9-D27C-852F-8ABA4F70BF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63A0A6-5932-3AE2-AE57-6785216345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BF27F-1890-ACE5-EA2B-22A294658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DCF83-865B-5BD9-2E92-0F00C8DA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B711C-1394-FECB-5BCC-DC407760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52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8EA6-22F1-5852-CD38-2D5F3D4C7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7B2AA1-C3B0-E8FE-D52B-7665506AC8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8EB82-AB1E-A0EF-BC18-B16964DB5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B0D5C-5D03-D7FF-7B20-05E879669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BBCAD-C7BB-76D1-8B20-72095D5B3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295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238AD2-2B5F-3F93-B59E-35238B571F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91F238-172D-5CE4-CFCC-BB83D9F1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574A8-3446-4847-7004-0110AEEF6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84428-081C-A3CF-28C6-9C6979CFB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E126A-C83F-E2FB-2079-2C62B589D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46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367D8-EC96-5529-E25D-EEE606BC4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2A834-9F26-CFA1-C8AB-E24D52968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E47A3-A602-DBF0-8D59-2FE63DACF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04556-496E-1E61-E4CB-B2DA80771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D5BD9-BA24-086A-BE82-5B93C79C4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09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41C9E-033D-02DA-4411-6F6E33E73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B7732-69F9-2A52-8B77-80E2D8340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606EC-05B8-3D24-6AC4-2AD96F70B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60CF1-B7C5-1DF5-DEFE-34923563C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B5C0C-0A6F-AA7D-60D1-8067FFC9C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42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B414D-38D4-3D52-93BD-DC98C8D3E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56510-E311-654A-17FD-B34ECC53C3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CF510-9BB0-FF7C-8F57-249DAE3AA9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6A4D56-3B52-B53B-D22E-010545D6D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5A2B14-36A4-03F3-65A0-F554B5DD2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3C2AD-B2CA-751E-DFBB-661887750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713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635F3-F313-4DC9-C659-EB0062C30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95E59-80F9-A615-1C43-422CFB082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FE49B5-5A40-FED9-9833-CA6B5D701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7ABD9D-324F-F7A0-3E85-0532F59FB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B50B14-E767-924E-0050-E334AC39E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85AA76-BE16-CE80-D588-9900B23B2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7B8CE6-8662-F6C8-9F50-2FD2144EA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F8CF69-7923-4FCA-37E0-60960A9FA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169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A603F-0823-6FD0-1226-D0FC7710B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BD2447-0C8E-99C5-4829-28CD9829B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A43F3E-1546-1C0E-E6BC-153F62004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7075D4-5F60-977A-5ED0-AD62F16E4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676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F402CC-E003-BE9C-AAE7-606089308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F08B8B-A8F6-8901-B694-3AD103FFD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27426-2808-31AA-6DDA-50480DB04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81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15670-4CA8-ABA3-214D-82D9621EC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EE5CB-105A-CB51-DEC2-0B397DEB9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E6AE7-D45D-6654-99AD-CDF6926411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FEEADE-D383-9BCE-B755-6CE828D27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BBBEC-3BC6-8BF3-79E9-17601B1EE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96FDA-EE6D-942E-ADC6-56263D0AD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59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F2ED-B5FA-B2FB-7B72-3ED5EB366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3C998F-9028-E6BD-3AE7-E89D98D1E5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7626B2-B7D4-802B-57CB-6F1D9293E2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9F263A-61F4-21A9-C3F2-5EA2C53DB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282B80-EFCF-D863-F37D-D2BA25397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AC2EE8-9BE4-548D-4B00-56C265FF0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875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958323-1C96-6B7C-5EC6-E8AA58B97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CD278-3EFA-8800-24F9-B9DD57D76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33254-09F0-B296-6934-A5FCD0EB76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2CD917-7214-49FC-A75F-7D2D9F24462F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DFE83-CADF-1F9E-078C-085972B75B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6F7FB-FB1C-12C9-194F-5C5D46CA8B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639B16-82A1-4D8C-86BA-943D48824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994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B34B5-5FEB-1585-7316-7429A6D3AB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74E46-4D2C-E4E9-CFD0-0E864BC928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058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ack box with colorful wires&#10;&#10;AI-generated content may be incorrect.">
            <a:extLst>
              <a:ext uri="{FF2B5EF4-FFF2-40B4-BE49-F238E27FC236}">
                <a16:creationId xmlns:a16="http://schemas.microsoft.com/office/drawing/2014/main" id="{CCC876A7-BE99-C31F-3E8F-6BB189696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35" b="4139"/>
          <a:stretch>
            <a:fillRect/>
          </a:stretch>
        </p:blipFill>
        <p:spPr>
          <a:xfrm>
            <a:off x="3599852" y="-1048870"/>
            <a:ext cx="3919741" cy="3712071"/>
          </a:xfrm>
          <a:prstGeom prst="rect">
            <a:avLst/>
          </a:prstGeom>
        </p:spPr>
      </p:pic>
      <p:pic>
        <p:nvPicPr>
          <p:cNvPr id="7" name="Picture 6" descr="A close-up of a usb device&#10;&#10;AI-generated content may be incorrect.">
            <a:extLst>
              <a:ext uri="{FF2B5EF4-FFF2-40B4-BE49-F238E27FC236}">
                <a16:creationId xmlns:a16="http://schemas.microsoft.com/office/drawing/2014/main" id="{5601CAFC-17E5-815E-8530-5C11D745CC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86138" y="3204092"/>
            <a:ext cx="4260292" cy="5840943"/>
          </a:xfrm>
          <a:prstGeom prst="rect">
            <a:avLst/>
          </a:prstGeom>
        </p:spPr>
      </p:pic>
      <p:pic>
        <p:nvPicPr>
          <p:cNvPr id="11" name="Picture 10" descr="A close-up of a black box with colored wires&#10;&#10;AI-generated content may be incorrect.">
            <a:extLst>
              <a:ext uri="{FF2B5EF4-FFF2-40B4-BE49-F238E27FC236}">
                <a16:creationId xmlns:a16="http://schemas.microsoft.com/office/drawing/2014/main" id="{A21A20DC-D66B-C880-7D6D-A33BFD8D55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8" t="4731" r="3441" b="20645"/>
          <a:stretch>
            <a:fillRect/>
          </a:stretch>
        </p:blipFill>
        <p:spPr>
          <a:xfrm>
            <a:off x="7681387" y="-1048870"/>
            <a:ext cx="4265043" cy="2725544"/>
          </a:xfrm>
          <a:prstGeom prst="rect">
            <a:avLst/>
          </a:prstGeom>
        </p:spPr>
      </p:pic>
      <p:pic>
        <p:nvPicPr>
          <p:cNvPr id="1026" name="Picture 2" descr="Multi-Channel Selector Valves">
            <a:extLst>
              <a:ext uri="{FF2B5EF4-FFF2-40B4-BE49-F238E27FC236}">
                <a16:creationId xmlns:a16="http://schemas.microsoft.com/office/drawing/2014/main" id="{A25EA47C-C2FC-2582-30CA-EC8C365068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34" t="21071" r="24482" b="20894"/>
          <a:stretch>
            <a:fillRect/>
          </a:stretch>
        </p:blipFill>
        <p:spPr bwMode="auto">
          <a:xfrm rot="10800000">
            <a:off x="3689025" y="2987903"/>
            <a:ext cx="3830567" cy="605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12692E7-9CD0-1854-A112-2C93FBDFC9FC}"/>
              </a:ext>
            </a:extLst>
          </p:cNvPr>
          <p:cNvCxnSpPr>
            <a:cxnSpLocks/>
          </p:cNvCxnSpPr>
          <p:nvPr/>
        </p:nvCxnSpPr>
        <p:spPr>
          <a:xfrm flipV="1">
            <a:off x="5604309" y="1333775"/>
            <a:ext cx="72621" cy="19812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AC7B5DE-4F0E-5666-1427-E2D98A5B1D87}"/>
              </a:ext>
            </a:extLst>
          </p:cNvPr>
          <p:cNvCxnSpPr>
            <a:cxnSpLocks/>
          </p:cNvCxnSpPr>
          <p:nvPr/>
        </p:nvCxnSpPr>
        <p:spPr>
          <a:xfrm flipV="1">
            <a:off x="7166719" y="1646694"/>
            <a:ext cx="2593555" cy="17823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0899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-up of a machine with a blue and white device&#10;&#10;AI-generated content may be incorrect.">
            <a:extLst>
              <a:ext uri="{FF2B5EF4-FFF2-40B4-BE49-F238E27FC236}">
                <a16:creationId xmlns:a16="http://schemas.microsoft.com/office/drawing/2014/main" id="{F9943C1C-2A58-47BE-E33B-3F786FACA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757" y="616955"/>
            <a:ext cx="4120243" cy="54936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36BB79-A9EE-04CB-00B2-41E03D0EC008}"/>
              </a:ext>
            </a:extLst>
          </p:cNvPr>
          <p:cNvSpPr txBox="1"/>
          <p:nvPr/>
        </p:nvSpPr>
        <p:spPr>
          <a:xfrm>
            <a:off x="2959100" y="4978400"/>
            <a:ext cx="16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chemeClr val="bg1"/>
                </a:solidFill>
              </a:rPr>
              <a:t>Drop Counter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0B644D-0B82-CF91-0ED9-C9EA035AEAD2}"/>
              </a:ext>
            </a:extLst>
          </p:cNvPr>
          <p:cNvSpPr txBox="1"/>
          <p:nvPr/>
        </p:nvSpPr>
        <p:spPr>
          <a:xfrm>
            <a:off x="2538694" y="1651590"/>
            <a:ext cx="13113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b="1" dirty="0"/>
              <a:t>3D-Printed</a:t>
            </a:r>
          </a:p>
          <a:p>
            <a:pPr algn="ctr"/>
            <a:r>
              <a:rPr lang="en-CA" b="1" dirty="0"/>
              <a:t>Fixture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4EA00-9CDA-6FAA-34D7-BD01C3A179E1}"/>
              </a:ext>
            </a:extLst>
          </p:cNvPr>
          <p:cNvSpPr txBox="1"/>
          <p:nvPr/>
        </p:nvSpPr>
        <p:spPr>
          <a:xfrm>
            <a:off x="2098855" y="2782669"/>
            <a:ext cx="1311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Collection Line</a:t>
            </a:r>
            <a:endParaRPr 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2685FF-925C-46EB-1C67-71C44D6C5617}"/>
              </a:ext>
            </a:extLst>
          </p:cNvPr>
          <p:cNvSpPr txBox="1"/>
          <p:nvPr/>
        </p:nvSpPr>
        <p:spPr>
          <a:xfrm>
            <a:off x="5184456" y="3258364"/>
            <a:ext cx="659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Inlet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9C5C06-9F08-0488-853C-16D044A9D6B3}"/>
              </a:ext>
            </a:extLst>
          </p:cNvPr>
          <p:cNvSpPr txBox="1"/>
          <p:nvPr/>
        </p:nvSpPr>
        <p:spPr>
          <a:xfrm>
            <a:off x="4035878" y="1838312"/>
            <a:ext cx="1311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/>
              <a:t>Waste</a:t>
            </a:r>
            <a:endParaRPr lang="en-US" b="1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A866D2F-AED2-F9ED-B497-CF821B62412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754548" y="3429000"/>
            <a:ext cx="293452" cy="1400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770EC47-2755-E6A0-0BDE-38477904E972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3410240" y="3105835"/>
            <a:ext cx="716865" cy="853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DC80BA5-126C-FCC7-0F12-F7BD1D88CEC8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4561911" y="2207644"/>
            <a:ext cx="129660" cy="8327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0238F5-004D-6F2D-521F-D18010C098F5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4867275" y="3372229"/>
            <a:ext cx="317181" cy="708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8993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8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Hongchen Wang</dc:creator>
  <cp:lastModifiedBy>Hongchen Wang</cp:lastModifiedBy>
  <cp:revision>2</cp:revision>
  <dcterms:created xsi:type="dcterms:W3CDTF">2025-12-02T00:00:50Z</dcterms:created>
  <dcterms:modified xsi:type="dcterms:W3CDTF">2025-12-02T00:15:00Z</dcterms:modified>
</cp:coreProperties>
</file>

<file path=docProps/thumbnail.jpeg>
</file>